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6" r:id="rId3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123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460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74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2019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7728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03829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660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レトロスペクト</vt:lpstr>
      <vt:lpstr>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坂田</cp:lastModifiedBy>
  <cp:revision>34</cp:revision>
  <cp:lastPrinted>2019-12-09T04:02:39Z</cp:lastPrinted>
  <dcterms:created xsi:type="dcterms:W3CDTF">2017-08-28T01:14:53Z</dcterms:created>
  <dcterms:modified xsi:type="dcterms:W3CDTF">2024-08-09T08:42:16Z</dcterms:modified>
</cp:coreProperties>
</file>